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CC027-50F4-4B2D-AC0A-503105331E60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2D915-F7A7-4495-BE3A-0439FB9E7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068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6698B-F83A-C34D-5BC9-3CF291EF4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98652-A9D1-0DD6-1425-21A12E974C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5C8F4-AACD-412E-7731-700362410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61C8F-757D-C73A-7682-5F678106C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1C745-4D5B-A20B-19F2-164D7E6BD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29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06990-DAC8-4181-5CFC-14F367F38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189720-0397-BF99-2527-D203F4BA4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792DE-D5B2-8502-1FDE-2E8ECC699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5A856-22B3-25E3-2702-A2EFDFDA0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1E7F3-DAF9-EA24-E6BF-7364E1925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295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3BE6E6-05E4-27B7-6539-3F603E6FAC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CD072C-FEF4-3A57-1CE4-CEE21C14B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11CAF-B58D-7B71-117A-FC532D1A2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6F773-05C4-6F1E-880C-80B1E2C2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32B28-E239-7505-9008-C7F2CD2DF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14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9424-5146-36A1-6213-213B81A63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4D877-6895-04B3-772F-2A3DA85B3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CFDE2C-2EB6-918E-13F0-A220519A9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5C9C5-8C89-35F8-DB0A-0DCAD6898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F048D-2FD1-4AD6-F220-249AC4BBE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724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601A5-3B97-97C1-836B-4CE09D3C1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2C313-E694-2D28-5798-568C8EB2D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6F3A6-EC28-3299-B280-432FDED34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56861-920E-CFB5-5E47-0D984082F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8A46E-75BE-4DA6-D4C9-A9F01441F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38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CABFD-A414-20AC-FD9E-A6C42E6BF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377B2-41AE-49CE-9BE5-04E03B1CB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E97772-0A32-6A72-FF32-0DCA9F9E2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1FFBFF-61E0-2FE7-FD1D-12F40A8C8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8B2764-B936-27C4-D84D-0B4CDBB89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0706F5-618A-326A-CCF3-32A73DD6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84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FCCD1-059D-08CB-79A3-67D3ED4CD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097AD0-75B0-AB67-8531-0DCD76F549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36481-78BC-EBDB-D62E-61BEEE9D0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94D2A3-D35D-6C70-15E0-58DEDF8869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30CD38-C358-296A-B762-F8B861DA1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9F6D71-0D3F-2094-EB17-5BEC88712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D72051-B106-2B4D-9D64-04E31D9AF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660DF6-E57E-68D2-4382-AFAAA2978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72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27961-FC0C-BF37-0254-F169C7CA2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A69D2E-C1C4-FB0F-4292-D2F49ACEC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28F0F-2A59-6CE6-2DDE-64C1ED08A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3CE9C3-AA9C-7A52-5F8F-0FBED55B1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25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4B038F-06B6-8FCF-CD09-81F12E9C6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10CF9F-D23F-53F3-8046-CBFE7F6A8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BC5DC3-3DCB-E6B6-0AE7-C4A7E1DFC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552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081A6-E294-A6C9-FD4D-514A944D1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2ABAA-73D9-A878-789F-3F535DB70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16017B-C02B-9E10-6FB3-CBA77FF497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DBCAA6-0250-5540-3F8C-2808A702D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76B45-8DE1-C42E-3F74-DA4D2AFF2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5BFE3B-86AC-113A-1697-BFEC546FC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465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E1335-D5FD-3CFD-F23C-AF8F9860E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0B1842-3069-2AAF-D700-EABE0AFD41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0C770C-11D4-DCAA-63F3-3114D980B3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90BE80-2BF4-D8DD-BF29-40D8EAB1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75D6B-2CBC-13E8-2417-FAA77F5AB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700E7-6AA6-76BE-CE7C-4737C552E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299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30DDA9-7F54-2E44-D538-966F4FA5D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83E44-226F-4FDF-B7B4-967A4AC81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0451A-B632-26FE-FE04-DCFFB58A25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996FB-1462-4210-9624-42478325B76B}" type="datetimeFigureOut">
              <a:rPr lang="en-US" smtClean="0"/>
              <a:t>09-Jul-25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1DF18-345E-D672-1A28-E4DC33F387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E5FFB-4EA5-7F46-387F-A9BD7B76C7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72606-00A6-40DA-8CBA-7A44BAE40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58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shkedia-04/CSI_PROJECT" TargetMode="External"/><Relationship Id="rId2" Type="http://schemas.openxmlformats.org/officeDocument/2006/relationships/hyperlink" Target="https://csiproject-vc244cqlgipvxqjn4wfb8y.streamlit.app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09B54-5E31-86C7-9D44-D4697D5E4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461962"/>
            <a:ext cx="9144000" cy="2387600"/>
          </a:xfrm>
        </p:spPr>
        <p:txBody>
          <a:bodyPr/>
          <a:lstStyle/>
          <a:p>
            <a:r>
              <a:rPr lang="en-US" b="1" dirty="0"/>
              <a:t>Network Traffic Anomaly Detection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3BEB29-A922-A508-E414-95DFFCCD1E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06111"/>
            <a:ext cx="9144000" cy="165576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Using Isolation Forest &amp; </a:t>
            </a:r>
            <a:r>
              <a:rPr lang="en-US" dirty="0" err="1"/>
              <a:t>Streamlit</a:t>
            </a:r>
            <a:endParaRPr lang="en-US" dirty="0"/>
          </a:p>
          <a:p>
            <a:endParaRPr lang="en-US" dirty="0"/>
          </a:p>
          <a:p>
            <a:r>
              <a:rPr lang="en-US" dirty="0"/>
              <a:t>Presented by:</a:t>
            </a:r>
          </a:p>
          <a:p>
            <a:r>
              <a:rPr lang="en-US" dirty="0"/>
              <a:t>Ansh </a:t>
            </a:r>
            <a:r>
              <a:rPr lang="en-US" dirty="0" err="1"/>
              <a:t>Kedia</a:t>
            </a:r>
            <a:r>
              <a:rPr lang="en-US" dirty="0"/>
              <a:t> (CT_CSI_DS_3294) | Data Science Intern | </a:t>
            </a:r>
            <a:r>
              <a:rPr lang="en-US" dirty="0" err="1"/>
              <a:t>Celebal</a:t>
            </a:r>
            <a:r>
              <a:rPr lang="en-US" dirty="0"/>
              <a:t> Summer Internship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F6DC59-A1BA-E3A6-6889-E29155CC0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42347"/>
            <a:ext cx="12192000" cy="3050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3478D-7627-7AF9-AA4B-7CCD766BB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95740"/>
            <a:ext cx="10515600" cy="1325563"/>
          </a:xfrm>
        </p:spPr>
        <p:txBody>
          <a:bodyPr/>
          <a:lstStyle/>
          <a:p>
            <a:r>
              <a:rPr lang="en-US" b="1" dirty="0">
                <a:latin typeface="+mn-lt"/>
              </a:rPr>
              <a:t>Why this project 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5645E36-6EA6-7069-A1C1-2C8D5B3959B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684" y="854468"/>
            <a:ext cx="6261073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Cyberattacks and abnormal network behavior are increasing.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Traditional detection systems are often rule-based and rigid.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We need scalable, unsupervised, real-time anomaly detection.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27530B9-9051-35B9-173D-C17CD708931F}"/>
              </a:ext>
            </a:extLst>
          </p:cNvPr>
          <p:cNvSpPr txBox="1">
            <a:spLocks/>
          </p:cNvSpPr>
          <p:nvPr/>
        </p:nvSpPr>
        <p:spPr>
          <a:xfrm>
            <a:off x="33368" y="18077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+mn-lt"/>
              </a:rPr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2045B2-CF00-1DE0-BFEB-61368E9A4837}"/>
              </a:ext>
            </a:extLst>
          </p:cNvPr>
          <p:cNvSpPr txBox="1"/>
          <p:nvPr/>
        </p:nvSpPr>
        <p:spPr>
          <a:xfrm>
            <a:off x="33368" y="3030137"/>
            <a:ext cx="1199099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Detect Suspicious Activities:</a:t>
            </a:r>
            <a:br>
              <a:rPr lang="en-US" dirty="0"/>
            </a:br>
            <a:r>
              <a:rPr lang="en-US" dirty="0"/>
              <a:t>Identify outliers and abnormal patterns in network traffic data without requiring prior labels.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Enable Real-time Interaction:</a:t>
            </a:r>
            <a:br>
              <a:rPr lang="en-US" dirty="0"/>
            </a:br>
            <a:r>
              <a:rPr lang="en-US" dirty="0"/>
              <a:t>Allow users to upload custom CSV data and instantly receive visualized anomaly detection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Ensure Simplicity &amp; Accessibility:</a:t>
            </a:r>
            <a:br>
              <a:rPr lang="en-US" dirty="0"/>
            </a:br>
            <a:r>
              <a:rPr lang="en-US" dirty="0"/>
              <a:t>Build the system using lightweight, deployable frameworks like </a:t>
            </a:r>
            <a:r>
              <a:rPr lang="en-US" b="1" dirty="0" err="1"/>
              <a:t>Streamlit</a:t>
            </a:r>
            <a:r>
              <a:rPr lang="en-US" dirty="0"/>
              <a:t>, requiring no advanced technical setup.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Deliver Actionable Insights:</a:t>
            </a:r>
            <a:br>
              <a:rPr lang="en-US" dirty="0"/>
            </a:br>
            <a:r>
              <a:rPr lang="en-US" dirty="0"/>
              <a:t>Provide clear output through:</a:t>
            </a:r>
          </a:p>
          <a:p>
            <a:r>
              <a:rPr lang="en-US" dirty="0"/>
              <a:t>     Anomaly tables</a:t>
            </a:r>
          </a:p>
          <a:p>
            <a:r>
              <a:rPr lang="en-US" dirty="0"/>
              <a:t>     Summary statistics</a:t>
            </a:r>
          </a:p>
          <a:p>
            <a:r>
              <a:rPr lang="en-US" dirty="0"/>
              <a:t>     Interactive scatter plots and charts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Encourage Scalability:</a:t>
            </a:r>
            <a:br>
              <a:rPr lang="en-US" dirty="0"/>
            </a:br>
            <a:r>
              <a:rPr lang="en-US" dirty="0"/>
              <a:t>Lay the groundwork for future integration with live traffic logs, APIs, and advanced models like Autoencoders or LSTM.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B743D1-B88F-4D26-93F4-B2615D082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158" y="-19803"/>
            <a:ext cx="4713842" cy="11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64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31808-F1AB-41F3-636F-B6EAAEAC5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32697"/>
            <a:ext cx="10515600" cy="1325563"/>
          </a:xfrm>
        </p:spPr>
        <p:txBody>
          <a:bodyPr/>
          <a:lstStyle/>
          <a:p>
            <a:r>
              <a:rPr lang="en-US" b="1" dirty="0">
                <a:latin typeface="+mn-lt"/>
              </a:rPr>
              <a:t>Tech Stack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767810C-E4B9-6143-1FE1-8242880248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0547742"/>
              </p:ext>
            </p:extLst>
          </p:nvPr>
        </p:nvGraphicFramePr>
        <p:xfrm>
          <a:off x="0" y="745394"/>
          <a:ext cx="10515600" cy="2194560"/>
        </p:xfrm>
        <a:graphic>
          <a:graphicData uri="http://schemas.openxmlformats.org/drawingml/2006/table">
            <a:tbl>
              <a:tblPr/>
              <a:tblGrid>
                <a:gridCol w="1987296">
                  <a:extLst>
                    <a:ext uri="{9D8B030D-6E8A-4147-A177-3AD203B41FA5}">
                      <a16:colId xmlns:a16="http://schemas.microsoft.com/office/drawing/2014/main" val="1720594739"/>
                    </a:ext>
                  </a:extLst>
                </a:gridCol>
                <a:gridCol w="8528304">
                  <a:extLst>
                    <a:ext uri="{9D8B030D-6E8A-4147-A177-3AD203B41FA5}">
                      <a16:colId xmlns:a16="http://schemas.microsoft.com/office/drawing/2014/main" val="389063382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Category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Tools Used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3339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📊 ML 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Isolation Forest (scikit-learn)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5597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🌐 Frontend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Streamlit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5941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🧪 Notebook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Jupyter Notebook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1525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📦 Language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Python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81548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📁 Storage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CSV &amp; Pickle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294159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3DBE11DB-C143-E8BD-325F-34EA29F0A1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176730"/>
            <a:ext cx="5299721" cy="30777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Model Used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Isolation Forest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Works by isolating observations using random trees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Efficient for high-dimensional datasets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No need for labeled data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Output: -1 (Anomaly), 1 (Normal)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5716E4-0630-E1D2-4388-C0AC22F8D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150" y="0"/>
            <a:ext cx="4713842" cy="11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055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E0303-32F0-7542-509D-F1403F14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42158"/>
            <a:ext cx="10515600" cy="1325563"/>
          </a:xfrm>
        </p:spPr>
        <p:txBody>
          <a:bodyPr/>
          <a:lstStyle/>
          <a:p>
            <a:r>
              <a:rPr lang="en-US" b="1" dirty="0"/>
              <a:t>Visual Demo</a:t>
            </a:r>
          </a:p>
        </p:txBody>
      </p:sp>
      <p:pic>
        <p:nvPicPr>
          <p:cNvPr id="8" name="Screen Recording 2025-07-09 201925">
            <a:hlinkClick r:id="" action="ppaction://media"/>
            <a:extLst>
              <a:ext uri="{FF2B5EF4-FFF2-40B4-BE49-F238E27FC236}">
                <a16:creationId xmlns:a16="http://schemas.microsoft.com/office/drawing/2014/main" id="{6CC554FE-CC17-E71A-AA04-25F9118264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832" y="1248314"/>
            <a:ext cx="10699559" cy="4644836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5E7F28-112C-252D-9445-70D0B741B4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158" y="-13716"/>
            <a:ext cx="4713842" cy="11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241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F8E96-102F-E800-F1CD-6886EA46A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83464"/>
            <a:ext cx="10515600" cy="1325563"/>
          </a:xfrm>
        </p:spPr>
        <p:txBody>
          <a:bodyPr/>
          <a:lstStyle/>
          <a:p>
            <a:r>
              <a:rPr lang="en-US" b="1" dirty="0"/>
              <a:t>Web App Functionality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163DA73-6422-CAC1-4D99-73A42E6B3FA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-69944" y="755619"/>
            <a:ext cx="392928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Upload any network dataset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runs in real-time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Results shown in a table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Dynamic scatter plot and bar chart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Stats: Total vs. Anomalies count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ADDD936-ABB0-4AB9-B57E-8712D563BA94}"/>
              </a:ext>
            </a:extLst>
          </p:cNvPr>
          <p:cNvSpPr txBox="1">
            <a:spLocks/>
          </p:cNvSpPr>
          <p:nvPr/>
        </p:nvSpPr>
        <p:spPr>
          <a:xfrm>
            <a:off x="0" y="222551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Sample Output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265901A5-798D-D4AE-6F5A-B9030F18B0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333659"/>
            <a:ext cx="5731184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Graph with anomalies highlighted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Bar chart showing anomaly %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Table: ID, Duration, Protocol, Anomaly Score, Label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BF9769-6824-316E-698F-FF23D64604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158" y="0"/>
            <a:ext cx="4713842" cy="11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83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2CDB9-695D-BD13-619B-141EFA480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5987"/>
            <a:ext cx="10515600" cy="1325563"/>
          </a:xfrm>
        </p:spPr>
        <p:txBody>
          <a:bodyPr/>
          <a:lstStyle/>
          <a:p>
            <a:r>
              <a:rPr lang="en-US" b="1" dirty="0"/>
              <a:t>Live Demo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22B2ED9-9133-14CC-52E7-73AA86380CA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994918"/>
            <a:ext cx="5848589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🔗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Deployed Link: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/>
              </a:rPr>
              <a:t>https://csiproject-vc244cqlgipvxqjn4wfb8y.streamlit.app/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📁 GitHub Repository: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https://github.com/anshkedia-04/CSI_PROJECT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99FF99-C7F5-B086-4F62-F18D9237FD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158" y="0"/>
            <a:ext cx="4713842" cy="117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03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D0E09-86C1-A1E9-C626-52AB4B94C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87954"/>
            <a:ext cx="10515600" cy="1325563"/>
          </a:xfrm>
        </p:spPr>
        <p:txBody>
          <a:bodyPr/>
          <a:lstStyle/>
          <a:p>
            <a:r>
              <a:rPr lang="en-US" b="1" dirty="0"/>
              <a:t>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1646D-DF5D-9535-84DF-80302CA19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29662"/>
            <a:ext cx="10515600" cy="4351338"/>
          </a:xfrm>
        </p:spPr>
        <p:txBody>
          <a:bodyPr/>
          <a:lstStyle/>
          <a:p>
            <a:r>
              <a:rPr lang="en-US" sz="1800" dirty="0"/>
              <a:t>Real-world problem-solving with ML</a:t>
            </a:r>
          </a:p>
          <a:p>
            <a:r>
              <a:rPr lang="en-US" sz="1800" dirty="0"/>
              <a:t>Handling unsupervised models</a:t>
            </a:r>
          </a:p>
          <a:p>
            <a:r>
              <a:rPr lang="en-US" sz="1800" dirty="0"/>
              <a:t>Model deployment using </a:t>
            </a:r>
            <a:r>
              <a:rPr lang="en-US" sz="1800" dirty="0" err="1"/>
              <a:t>Streamlit</a:t>
            </a:r>
            <a:endParaRPr lang="en-US" sz="1800" dirty="0"/>
          </a:p>
          <a:p>
            <a:r>
              <a:rPr lang="en-US" sz="1800" dirty="0"/>
              <a:t>Git/GitHub and teamwork during internship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FD91B7A-6E34-0903-8C9C-F1CE145299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429000"/>
            <a:ext cx="528458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Built a functional anomaly detection system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Successfully deployed with a user-friendly interface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 step toward safer and smarter networks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B93C43-D4C9-E961-E2AC-03E66C698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8158" y="0"/>
            <a:ext cx="4713842" cy="117957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0860AAD-539F-357D-D978-8F680C8ECE2F}"/>
              </a:ext>
            </a:extLst>
          </p:cNvPr>
          <p:cNvSpPr txBox="1">
            <a:spLocks/>
          </p:cNvSpPr>
          <p:nvPr/>
        </p:nvSpPr>
        <p:spPr>
          <a:xfrm>
            <a:off x="0" y="243737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01633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32</TotalTime>
  <Words>356</Words>
  <Application>Microsoft Office PowerPoint</Application>
  <PresentationFormat>Widescreen</PresentationFormat>
  <Paragraphs>63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Network Traffic Anomaly Detection System</vt:lpstr>
      <vt:lpstr>Why this project ?</vt:lpstr>
      <vt:lpstr>Tech Stack </vt:lpstr>
      <vt:lpstr>Visual Demo</vt:lpstr>
      <vt:lpstr>Web App Functionality</vt:lpstr>
      <vt:lpstr>Live Demo</vt:lpstr>
      <vt:lpstr>Learnings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ANSH KEDIA</dc:creator>
  <cp:lastModifiedBy>ANSH KEDIA</cp:lastModifiedBy>
  <cp:revision>8</cp:revision>
  <dcterms:created xsi:type="dcterms:W3CDTF">2025-07-09T14:40:42Z</dcterms:created>
  <dcterms:modified xsi:type="dcterms:W3CDTF">2025-07-09T15:13:22Z</dcterms:modified>
</cp:coreProperties>
</file>

<file path=docProps/thumbnail.jpeg>
</file>